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83" r:id="rId3"/>
    <p:sldId id="264" r:id="rId4"/>
    <p:sldId id="257" r:id="rId5"/>
    <p:sldId id="270" r:id="rId6"/>
    <p:sldId id="272" r:id="rId7"/>
    <p:sldId id="284" r:id="rId8"/>
    <p:sldId id="261" r:id="rId9"/>
    <p:sldId id="285" r:id="rId10"/>
    <p:sldId id="258" r:id="rId11"/>
  </p:sldIdLst>
  <p:sldSz cx="9144000" cy="5143500" type="screen16x9"/>
  <p:notesSz cx="6858000" cy="9144000"/>
  <p:embeddedFontLst>
    <p:embeddedFont>
      <p:font typeface="Bitter" panose="020B0604020202020204" charset="0"/>
      <p:regular r:id="rId13"/>
      <p:bold r:id="rId14"/>
      <p:italic r:id="rId15"/>
      <p:boldItalic r:id="rId16"/>
    </p:embeddedFont>
    <p:embeddedFont>
      <p:font typeface="Bitter Thin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ancing Scrip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3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0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ngehrm.github.io/orangehrm-api-do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Test Case Postman</a:t>
            </a:r>
            <a:br>
              <a:rPr lang="en" sz="4000" dirty="0"/>
            </a:br>
            <a:r>
              <a:rPr lang="en" sz="4000" dirty="0"/>
              <a:t>by Muhammad Hadi</a:t>
            </a:r>
            <a:endParaRPr sz="4000" dirty="0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973" y="2232021"/>
            <a:ext cx="627185" cy="5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D3230-9A89-233A-7A97-0A6E7392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81" y="760794"/>
            <a:ext cx="1272540" cy="1327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D649B-F5A9-2745-1AEB-D648C5026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" y="3285378"/>
            <a:ext cx="1156990" cy="1179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753C9-005B-287A-6A5C-40E116886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78" y="161999"/>
            <a:ext cx="958142" cy="958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Hatur Nuhun</a:t>
            </a:r>
            <a:endParaRPr sz="4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294967295"/>
          </p:nvPr>
        </p:nvSpPr>
        <p:spPr>
          <a:xfrm>
            <a:off x="508226" y="1470659"/>
            <a:ext cx="5136899" cy="2920615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You can find me at: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05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Instagram/Twitter/</a:t>
            </a:r>
            <a:r>
              <a:rPr lang="en-US" sz="1800" dirty="0" err="1"/>
              <a:t>Github</a:t>
            </a:r>
            <a:r>
              <a:rPr lang="en-US" sz="1800" dirty="0"/>
              <a:t>/Line/Spotify: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hadinosaurus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Facebook/YouTube/LinkedIn:</a:t>
            </a:r>
            <a:br>
              <a:rPr lang="en-US" sz="1800" dirty="0"/>
            </a:br>
            <a:r>
              <a:rPr lang="en-US" sz="1800" b="1" dirty="0"/>
              <a:t>Muhammad Hadi Nugroho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CD0E-98F4-A2C8-9A18-D4E43687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15" y="553343"/>
            <a:ext cx="1281185" cy="1316607"/>
          </a:xfrm>
          <a:prstGeom prst="rect">
            <a:avLst/>
          </a:prstGeom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0" name="Google Shape;42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2" name="Google Shape;422;p38"/>
          <p:cNvGrpSpPr/>
          <p:nvPr/>
        </p:nvGrpSpPr>
        <p:grpSpPr>
          <a:xfrm>
            <a:off x="3814414" y="1824003"/>
            <a:ext cx="473400" cy="473400"/>
            <a:chOff x="3814414" y="1703401"/>
            <a:chExt cx="473400" cy="473400"/>
          </a:xfrm>
        </p:grpSpPr>
        <p:sp>
          <p:nvSpPr>
            <p:cNvPr id="423" name="Google Shape;42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6" name="Google Shape;42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5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9" name="Google Shape;42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6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1" name="Google Shape;431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2" name="Google Shape;43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4" name="Google Shape;434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5" name="Google Shape;43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437" name="Google Shape;437;p38"/>
          <p:cNvSpPr txBox="1"/>
          <p:nvPr/>
        </p:nvSpPr>
        <p:spPr>
          <a:xfrm>
            <a:off x="1379839" y="1596984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SMALL PROJECT 1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6697774" y="934784"/>
            <a:ext cx="839495" cy="473413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37;p38">
            <a:extLst>
              <a:ext uri="{FF2B5EF4-FFF2-40B4-BE49-F238E27FC236}">
                <a16:creationId xmlns:a16="http://schemas.microsoft.com/office/drawing/2014/main" id="{01B0EBA3-5654-F528-CFBA-8B35B91B4B59}"/>
              </a:ext>
            </a:extLst>
          </p:cNvPr>
          <p:cNvSpPr txBox="1"/>
          <p:nvPr/>
        </p:nvSpPr>
        <p:spPr>
          <a:xfrm>
            <a:off x="2418164" y="4143262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SMALL PROJECT 2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2" name="Google Shape;437;p38">
            <a:extLst>
              <a:ext uri="{FF2B5EF4-FFF2-40B4-BE49-F238E27FC236}">
                <a16:creationId xmlns:a16="http://schemas.microsoft.com/office/drawing/2014/main" id="{44973A74-A66F-41EB-2DDD-A796833DCE84}"/>
              </a:ext>
            </a:extLst>
          </p:cNvPr>
          <p:cNvSpPr txBox="1"/>
          <p:nvPr/>
        </p:nvSpPr>
        <p:spPr>
          <a:xfrm>
            <a:off x="3176831" y="1577629"/>
            <a:ext cx="1748565" cy="24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YOU ARE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 HERE NOW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3" name="Google Shape;437;p38">
            <a:extLst>
              <a:ext uri="{FF2B5EF4-FFF2-40B4-BE49-F238E27FC236}">
                <a16:creationId xmlns:a16="http://schemas.microsoft.com/office/drawing/2014/main" id="{E5C72F23-5E2A-04DD-8405-49B9BC43D3C2}"/>
              </a:ext>
            </a:extLst>
          </p:cNvPr>
          <p:cNvSpPr txBox="1"/>
          <p:nvPr/>
        </p:nvSpPr>
        <p:spPr>
          <a:xfrm>
            <a:off x="4446239" y="4166129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4" name="Google Shape;437;p38">
            <a:extLst>
              <a:ext uri="{FF2B5EF4-FFF2-40B4-BE49-F238E27FC236}">
                <a16:creationId xmlns:a16="http://schemas.microsoft.com/office/drawing/2014/main" id="{CC0ECA02-BBB9-D047-8287-6EB84C437CDA}"/>
              </a:ext>
            </a:extLst>
          </p:cNvPr>
          <p:cNvSpPr txBox="1"/>
          <p:nvPr/>
        </p:nvSpPr>
        <p:spPr>
          <a:xfrm>
            <a:off x="5435989" y="1585550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GRADUATION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" name="Google Shape;437;p38">
            <a:extLst>
              <a:ext uri="{FF2B5EF4-FFF2-40B4-BE49-F238E27FC236}">
                <a16:creationId xmlns:a16="http://schemas.microsoft.com/office/drawing/2014/main" id="{066BC066-3F4C-F12C-6DA0-665803FDA35A}"/>
              </a:ext>
            </a:extLst>
          </p:cNvPr>
          <p:cNvSpPr txBox="1"/>
          <p:nvPr/>
        </p:nvSpPr>
        <p:spPr>
          <a:xfrm>
            <a:off x="6474314" y="4143262"/>
            <a:ext cx="1286400" cy="2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WORK</a:t>
            </a:r>
            <a:endParaRPr sz="12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PRE-REQUIREMENT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71205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Chrome (</a:t>
            </a:r>
            <a:r>
              <a:rPr lang="en-US" sz="1400" b="1" dirty="0">
                <a:hlinkClick r:id="rId3"/>
              </a:rPr>
              <a:t>www.orangehrm.github.io/orangehrm-api-doc</a:t>
            </a:r>
            <a:r>
              <a:rPr lang="en-US" sz="1400" b="1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Postman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/>
              <a:t>Newman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TEST CASE</a:t>
            </a:r>
            <a:endParaRPr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l="21113" r="27764"/>
          <a:stretch/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4">
            <a:alphaModFix/>
          </a:blip>
          <a:srcRect l="41297" r="13305"/>
          <a:stretch/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8C8B84-DC24-357E-D1EA-572EABCD029B}"/>
              </a:ext>
            </a:extLst>
          </p:cNvPr>
          <p:cNvSpPr txBox="1"/>
          <p:nvPr/>
        </p:nvSpPr>
        <p:spPr>
          <a:xfrm>
            <a:off x="4046220" y="4206240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23 Test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81EA6-C082-C944-5279-A9F50F93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75" y="985639"/>
            <a:ext cx="2160967" cy="380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30EAD-D3AF-E76D-42DE-705848D2E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987" y="1093342"/>
            <a:ext cx="2370025" cy="2956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subTitle" idx="4294967295"/>
          </p:nvPr>
        </p:nvSpPr>
        <p:spPr>
          <a:xfrm>
            <a:off x="2579310" y="4901989"/>
            <a:ext cx="4031100" cy="482923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/>
              <a:t>Variable</a:t>
            </a:r>
            <a:endParaRPr sz="1600" dirty="0"/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55683F4C-8140-2F43-2CD0-4AEB69F1AA0E}"/>
              </a:ext>
            </a:extLst>
          </p:cNvPr>
          <p:cNvSpPr txBox="1">
            <a:spLocks/>
          </p:cNvSpPr>
          <p:nvPr/>
        </p:nvSpPr>
        <p:spPr>
          <a:xfrm>
            <a:off x="2240280" y="138635"/>
            <a:ext cx="4709160" cy="5319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Dancing Script" panose="020B0604020202020204" charset="0"/>
              </a:rPr>
              <a:t>NEWMAN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66E80-D9A2-72D4-1A69-5C38D3D6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85" y="766444"/>
            <a:ext cx="4777950" cy="320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D73B3-E538-2BA1-96C4-2E20D4959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596" y="4062654"/>
            <a:ext cx="6096528" cy="883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COLLECTION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154141" y="4623934"/>
            <a:ext cx="1428600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03ECE1-5A54-25A2-B602-51B4555A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104" y="1194709"/>
            <a:ext cx="4648012" cy="356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0CA36-E778-28A3-31C8-F3A4E5D7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8" y="1352257"/>
            <a:ext cx="4179805" cy="268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COLLECTION</a:t>
            </a:r>
            <a:endParaRPr dirty="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2154141" y="4623934"/>
            <a:ext cx="1428600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D99C3B-9191-60F9-C4A9-F7D132864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0" y="1412281"/>
            <a:ext cx="4209790" cy="3211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BF2AA-6045-105C-4742-3391CD869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331" y="1328521"/>
            <a:ext cx="4452719" cy="3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NEGATIVE TEST CASE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664CC-2A62-6D47-F3D0-AAFDB9A10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6" y="1002849"/>
            <a:ext cx="4230607" cy="406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3B0F6-8231-9E52-33EB-317FC4C7C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708" y="1002849"/>
            <a:ext cx="4488576" cy="4017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NEGATIVE TEST CASE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9E4CB-7EC0-7AB9-D061-06306B905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1" y="1056313"/>
            <a:ext cx="3635048" cy="400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1DE69-BEBC-966F-E868-D8BAE19DD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48" y="1056313"/>
            <a:ext cx="4172148" cy="40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100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Bitter</vt:lpstr>
      <vt:lpstr>Dancing Script</vt:lpstr>
      <vt:lpstr>Arial</vt:lpstr>
      <vt:lpstr>Bitter Thin</vt:lpstr>
      <vt:lpstr>Calibri</vt:lpstr>
      <vt:lpstr>Paris template</vt:lpstr>
      <vt:lpstr>Test Case Postman by Muhammad Hadi</vt:lpstr>
      <vt:lpstr>ROADMAP</vt:lpstr>
      <vt:lpstr>PRE-REQUIREMENT</vt:lpstr>
      <vt:lpstr>LIST TEST CASE</vt:lpstr>
      <vt:lpstr>PowerPoint Presentation</vt:lpstr>
      <vt:lpstr>RUN COLLECTION</vt:lpstr>
      <vt:lpstr>RUN COLLECTION</vt:lpstr>
      <vt:lpstr>NEGATIVE TEST CASE</vt:lpstr>
      <vt:lpstr>NEGATIVE TEST CASE</vt:lpstr>
      <vt:lpstr>Hatur Nuhun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Case Postman by Muhammad Hadi</dc:title>
  <dc:creator>Muhammad Hadi Nugroho</dc:creator>
  <cp:lastModifiedBy>Muhammad Hadi Nugroho</cp:lastModifiedBy>
  <cp:revision>15</cp:revision>
  <dcterms:modified xsi:type="dcterms:W3CDTF">2022-07-18T11:04:44Z</dcterms:modified>
</cp:coreProperties>
</file>